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"/>
  </p:notesMasterIdLst>
  <p:sldIdLst>
    <p:sldId id="276" r:id="rId2"/>
    <p:sldId id="273" r:id="rId3"/>
    <p:sldId id="275" r:id="rId4"/>
    <p:sldId id="277" r:id="rId5"/>
    <p:sldId id="270" r:id="rId6"/>
  </p:sldIdLst>
  <p:sldSz cx="9144000" cy="5143500" type="screen16x9"/>
  <p:notesSz cx="6858000" cy="9144000"/>
  <p:embeddedFontLst>
    <p:embeddedFont>
      <p:font typeface="Roboto" pitchFamily="2" charset="0"/>
      <p:regular r:id="rId8"/>
      <p:bold r:id="rId9"/>
      <p:italic r:id="rId10"/>
      <p:boldItalic r:id="rId11"/>
    </p:embeddedFont>
    <p:embeddedFont>
      <p:font typeface="Verdana" panose="020B0604030504040204" pitchFamily="34" charset="0"/>
      <p:regular r:id="rId12"/>
      <p:bold r:id="rId13"/>
      <p:italic r:id="rId14"/>
      <p:boldItalic r:id="rId15"/>
    </p:embeddedFont>
  </p:embeddedFontLst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947" autoAdjust="0"/>
  </p:normalViewPr>
  <p:slideViewPr>
    <p:cSldViewPr snapToGrid="0">
      <p:cViewPr varScale="1">
        <p:scale>
          <a:sx n="111" d="100"/>
          <a:sy n="111" d="100"/>
        </p:scale>
        <p:origin x="63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533359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248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7157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1555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SzPct val="100000"/>
              <a:defRPr sz="4200"/>
            </a:lvl1pPr>
            <a:lvl2pPr>
              <a:spcBef>
                <a:spcPts val="0"/>
              </a:spcBef>
              <a:buSzPct val="100000"/>
              <a:defRPr sz="4200"/>
            </a:lvl2pPr>
            <a:lvl3pPr>
              <a:spcBef>
                <a:spcPts val="0"/>
              </a:spcBef>
              <a:buSzPct val="100000"/>
              <a:defRPr sz="4200"/>
            </a:lvl3pPr>
            <a:lvl4pPr>
              <a:spcBef>
                <a:spcPts val="0"/>
              </a:spcBef>
              <a:buSzPct val="100000"/>
              <a:defRPr sz="4200"/>
            </a:lvl4pPr>
            <a:lvl5pPr>
              <a:spcBef>
                <a:spcPts val="0"/>
              </a:spcBef>
              <a:buSzPct val="100000"/>
              <a:defRPr sz="4200"/>
            </a:lvl5pPr>
            <a:lvl6pPr>
              <a:spcBef>
                <a:spcPts val="0"/>
              </a:spcBef>
              <a:buSzPct val="100000"/>
              <a:defRPr sz="4200"/>
            </a:lvl6pPr>
            <a:lvl7pPr>
              <a:spcBef>
                <a:spcPts val="0"/>
              </a:spcBef>
              <a:buSzPct val="100000"/>
              <a:defRPr sz="4200"/>
            </a:lvl7pPr>
            <a:lvl8pPr>
              <a:spcBef>
                <a:spcPts val="0"/>
              </a:spcBef>
              <a:buSzPct val="100000"/>
              <a:defRPr sz="4200"/>
            </a:lvl8pPr>
            <a:lvl9pPr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31325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 rot="10800000" flipH="1">
            <a:off x="0" y="1685999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899" cy="271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899" cy="271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 rot="10800000" flipH="1">
            <a:off x="0" y="656399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2" name="Shape 32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SzPct val="100000"/>
              <a:defRPr sz="1800"/>
            </a:lvl1pPr>
            <a:lvl2pPr>
              <a:spcBef>
                <a:spcPts val="0"/>
              </a:spcBef>
              <a:buSzPct val="100000"/>
              <a:defRPr sz="1800"/>
            </a:lvl2pPr>
            <a:lvl3pPr>
              <a:spcBef>
                <a:spcPts val="0"/>
              </a:spcBef>
              <a:buSzPct val="100000"/>
              <a:defRPr sz="1800"/>
            </a:lvl3pPr>
            <a:lvl4pPr>
              <a:spcBef>
                <a:spcPts val="0"/>
              </a:spcBef>
              <a:buSzPct val="100000"/>
              <a:defRPr sz="1800"/>
            </a:lvl4pPr>
            <a:lvl5pPr>
              <a:spcBef>
                <a:spcPts val="0"/>
              </a:spcBef>
              <a:buSzPct val="100000"/>
              <a:defRPr sz="1800"/>
            </a:lvl5pPr>
            <a:lvl6pPr>
              <a:spcBef>
                <a:spcPts val="0"/>
              </a:spcBef>
              <a:buSzPct val="100000"/>
              <a:defRPr sz="1800"/>
            </a:lvl6pPr>
            <a:lvl7pPr>
              <a:spcBef>
                <a:spcPts val="0"/>
              </a:spcBef>
              <a:buSzPct val="100000"/>
              <a:defRPr sz="1800"/>
            </a:lvl7pPr>
            <a:lvl8pPr>
              <a:spcBef>
                <a:spcPts val="0"/>
              </a:spcBef>
              <a:buSzPct val="100000"/>
              <a:defRPr sz="1800"/>
            </a:lvl8pPr>
            <a:lvl9pPr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/>
        </p:nvSpPr>
        <p:spPr>
          <a:xfrm rot="10800000" flipH="1">
            <a:off x="3276600" y="25"/>
            <a:ext cx="58674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/>
          <p:nvPr/>
        </p:nvSpPr>
        <p:spPr>
          <a:xfrm rot="-5400000">
            <a:off x="759150" y="2517450"/>
            <a:ext cx="5143499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226077" y="357800"/>
            <a:ext cx="2807999" cy="953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7999" cy="3163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SzPct val="100000"/>
              <a:defRPr sz="6000"/>
            </a:lvl1pPr>
            <a:lvl2pPr>
              <a:spcBef>
                <a:spcPts val="0"/>
              </a:spcBef>
              <a:buSzPct val="100000"/>
              <a:defRPr sz="6000"/>
            </a:lvl2pPr>
            <a:lvl3pPr>
              <a:spcBef>
                <a:spcPts val="0"/>
              </a:spcBef>
              <a:buSzPct val="100000"/>
              <a:defRPr sz="6000"/>
            </a:lvl3pPr>
            <a:lvl4pPr>
              <a:spcBef>
                <a:spcPts val="0"/>
              </a:spcBef>
              <a:buSzPct val="100000"/>
              <a:defRPr sz="6000"/>
            </a:lvl4pPr>
            <a:lvl5pPr>
              <a:spcBef>
                <a:spcPts val="0"/>
              </a:spcBef>
              <a:buSzPct val="100000"/>
              <a:defRPr sz="6000"/>
            </a:lvl5pPr>
            <a:lvl6pPr>
              <a:spcBef>
                <a:spcPts val="0"/>
              </a:spcBef>
              <a:buSzPct val="100000"/>
              <a:defRPr sz="6000"/>
            </a:lvl6pPr>
            <a:lvl7pPr>
              <a:spcBef>
                <a:spcPts val="0"/>
              </a:spcBef>
              <a:buSzPct val="100000"/>
              <a:defRPr sz="6000"/>
            </a:lvl7pPr>
            <a:lvl8pPr>
              <a:spcBef>
                <a:spcPts val="0"/>
              </a:spcBef>
              <a:buSzPct val="100000"/>
              <a:defRPr sz="6000"/>
            </a:lvl8pPr>
            <a:lvl9pPr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 flipH="1">
            <a:off x="0" y="0"/>
            <a:ext cx="45720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6" name="Shape 46"/>
          <p:cNvSpPr/>
          <p:nvPr/>
        </p:nvSpPr>
        <p:spPr>
          <a:xfrm rot="5400000">
            <a:off x="1946424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ubTitle" idx="1"/>
          </p:nvPr>
        </p:nvSpPr>
        <p:spPr>
          <a:xfrm>
            <a:off x="265500" y="2779466"/>
            <a:ext cx="4045199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 rot="10800000" flipH="1">
            <a:off x="0" y="0"/>
            <a:ext cx="9144000" cy="46958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3" name="Shape 53"/>
          <p:cNvSpPr/>
          <p:nvPr/>
        </p:nvSpPr>
        <p:spPr>
          <a:xfrm rot="10800000" flipH="1">
            <a:off x="0" y="4622724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1999" cy="446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accent4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20393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60" r:id="rId9"/>
    <p:sldLayoutId id="2147483661" r:id="rId10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igitalhealthage.com/wp-content/uploads/2015/08/Digi-Do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hape 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6652" y="2125899"/>
            <a:ext cx="2907650" cy="279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53"/>
          <p:cNvSpPr txBox="1"/>
          <p:nvPr/>
        </p:nvSpPr>
        <p:spPr>
          <a:xfrm>
            <a:off x="5816702" y="2116899"/>
            <a:ext cx="2907600" cy="2571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The problem: </a:t>
            </a:r>
            <a:r>
              <a:rPr lang="en" dirty="0" smtClean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In rural areas people face difficulties or have no access to health facilties. Pneumonia is a common disease in these areas.</a:t>
            </a:r>
            <a:endParaRPr lang="en" dirty="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>
              <a:spcBef>
                <a:spcPts val="0"/>
              </a:spcBef>
              <a:buNone/>
            </a:pPr>
            <a:r>
              <a:rPr lang="en" dirty="0" smtClean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Our </a:t>
            </a:r>
            <a:r>
              <a:rPr lang="en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solution: We provide </a:t>
            </a:r>
            <a:r>
              <a:rPr lang="en" dirty="0" smtClean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an application through which they can not only detect pneumonia, but also can get doctor’s advice and home remedies. </a:t>
            </a:r>
            <a:endParaRPr lang="en" dirty="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" name="Shape 63"/>
          <p:cNvSpPr txBox="1">
            <a:spLocks noGrp="1"/>
          </p:cNvSpPr>
          <p:nvPr>
            <p:ph type="title"/>
          </p:nvPr>
        </p:nvSpPr>
        <p:spPr>
          <a:xfrm>
            <a:off x="502202" y="353428"/>
            <a:ext cx="8222100" cy="1012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4200" i="1" dirty="0" smtClean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Digital Doctor for </a:t>
            </a:r>
            <a:r>
              <a:rPr lang="en-AU" sz="44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en-AU" sz="4400" dirty="0" smtClean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neumonia</a:t>
            </a:r>
            <a:endParaRPr lang="en" sz="4200" i="1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Subtitle 1"/>
          <p:cNvSpPr txBox="1">
            <a:spLocks/>
          </p:cNvSpPr>
          <p:nvPr/>
        </p:nvSpPr>
        <p:spPr>
          <a:xfrm>
            <a:off x="502202" y="1366227"/>
            <a:ext cx="8222100" cy="432899"/>
          </a:xfrm>
          <a:prstGeom prst="rect">
            <a:avLst/>
          </a:prstGeom>
        </p:spPr>
        <p:txBody>
          <a:bodyPr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AU" dirty="0" smtClean="0">
                <a:solidFill>
                  <a:schemeClr val="tx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Your health assistant </a:t>
            </a:r>
          </a:p>
        </p:txBody>
      </p:sp>
    </p:spTree>
    <p:extLst>
      <p:ext uri="{BB962C8B-B14F-4D97-AF65-F5344CB8AC3E}">
        <p14:creationId xmlns:p14="http://schemas.microsoft.com/office/powerpoint/2010/main" val="346215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digitalhealthage.com/wp-content/uploads/2015/08/Digi-Do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950" y="424120"/>
            <a:ext cx="8222100" cy="1012799"/>
          </a:xfrm>
        </p:spPr>
        <p:txBody>
          <a:bodyPr/>
          <a:lstStyle/>
          <a:p>
            <a:r>
              <a:rPr lang="en-AU" dirty="0" smtClean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Team</a:t>
            </a:r>
            <a:endParaRPr lang="en-AU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Shape 64"/>
          <p:cNvSpPr txBox="1">
            <a:spLocks/>
          </p:cNvSpPr>
          <p:nvPr/>
        </p:nvSpPr>
        <p:spPr>
          <a:xfrm>
            <a:off x="142552" y="3927998"/>
            <a:ext cx="9001448" cy="50534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r"/>
            <a:r>
              <a:rPr lang="en-AU" sz="1800" dirty="0" smtClean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Aaira Suhail     	     </a:t>
            </a:r>
            <a:r>
              <a:rPr lang="en-AU" sz="1800" dirty="0" err="1" smtClean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Sheryar</a:t>
            </a:r>
            <a:r>
              <a:rPr lang="en-AU" sz="1800" dirty="0" smtClean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Zahid	</a:t>
            </a:r>
            <a:r>
              <a:rPr lang="en-AU" sz="1800" dirty="0" err="1" smtClean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Iqra</a:t>
            </a:r>
            <a:r>
              <a:rPr lang="en-AU" sz="1800" dirty="0" smtClean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AU" sz="1800" dirty="0" err="1" smtClean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Shahzad</a:t>
            </a:r>
            <a:r>
              <a:rPr lang="en-AU" sz="18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 </a:t>
            </a:r>
            <a:r>
              <a:rPr lang="en-AU" sz="1800" dirty="0" smtClean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Syed M. Hassan	</a:t>
            </a:r>
          </a:p>
          <a:p>
            <a:pPr algn="r"/>
            <a:endParaRPr lang="en-AU" sz="18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50" y="1493520"/>
            <a:ext cx="1660927" cy="243447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04" y="1436919"/>
            <a:ext cx="1922498" cy="249107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629" y="1436918"/>
            <a:ext cx="1700749" cy="249107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0005" y="1375878"/>
            <a:ext cx="1919043" cy="25521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7189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http://digitalhealthage.com/wp-content/uploads/2015/08/Digi-Do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Shape 72"/>
          <p:cNvSpPr txBox="1"/>
          <p:nvPr/>
        </p:nvSpPr>
        <p:spPr>
          <a:xfrm>
            <a:off x="190150" y="0"/>
            <a:ext cx="2445599" cy="191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/>
            </a:endParaRPr>
          </a:p>
        </p:txBody>
      </p:sp>
      <p:sp>
        <p:nvSpPr>
          <p:cNvPr id="74" name="Shape 74"/>
          <p:cNvSpPr/>
          <p:nvPr/>
        </p:nvSpPr>
        <p:spPr>
          <a:xfrm>
            <a:off x="3028275" y="0"/>
            <a:ext cx="3092700" cy="1127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5" name="Shape 75"/>
          <p:cNvSpPr txBox="1"/>
          <p:nvPr/>
        </p:nvSpPr>
        <p:spPr>
          <a:xfrm>
            <a:off x="3178975" y="-25300"/>
            <a:ext cx="2686199" cy="132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Moderate Task</a:t>
            </a:r>
          </a:p>
          <a:p>
            <a:pPr lvl="0" algn="ctr" rtl="0">
              <a:spcBef>
                <a:spcPts val="0"/>
              </a:spcBef>
              <a:buNone/>
            </a:pPr>
            <a:endParaRPr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Input values from blood report </a:t>
            </a:r>
            <a:endParaRPr lang="en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/>
            </a:endParaRPr>
          </a:p>
        </p:txBody>
      </p:sp>
      <p:pic>
        <p:nvPicPr>
          <p:cNvPr id="76" name="Shape 76"/>
          <p:cNvPicPr preferRelativeResize="0"/>
          <p:nvPr/>
        </p:nvPicPr>
        <p:blipFill>
          <a:blip r:embed="rId4">
            <a:alphaModFix amt="92000"/>
          </a:blip>
          <a:stretch>
            <a:fillRect/>
          </a:stretch>
        </p:blipFill>
        <p:spPr>
          <a:xfrm>
            <a:off x="309175" y="1397925"/>
            <a:ext cx="2326575" cy="347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4">
            <a:alphaModFix amt="92000"/>
          </a:blip>
          <a:stretch>
            <a:fillRect/>
          </a:stretch>
        </p:blipFill>
        <p:spPr>
          <a:xfrm>
            <a:off x="3358787" y="1397137"/>
            <a:ext cx="2326575" cy="347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>
          <a:blip r:embed="rId4">
            <a:alphaModFix amt="92000"/>
          </a:blip>
          <a:stretch>
            <a:fillRect/>
          </a:stretch>
        </p:blipFill>
        <p:spPr>
          <a:xfrm>
            <a:off x="6508275" y="1397925"/>
            <a:ext cx="2326575" cy="347942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 txBox="1"/>
          <p:nvPr/>
        </p:nvSpPr>
        <p:spPr>
          <a:xfrm>
            <a:off x="416350" y="1470575"/>
            <a:ext cx="2119499" cy="3161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Situation: the </a:t>
            </a:r>
            <a:r>
              <a:rPr lang="en" dirty="0" smtClean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user know that he/she is suffering from a disease and wants to kn</a:t>
            </a:r>
            <a:r>
              <a:rPr lang="en-AU" dirty="0" smtClean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ow</a:t>
            </a:r>
            <a:r>
              <a:rPr lang="en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 </a:t>
            </a:r>
            <a:r>
              <a:rPr lang="en" dirty="0" smtClean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want remedies he/she can do to cure it. </a:t>
            </a:r>
            <a:endParaRPr lang="en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/>
            </a:endParaRPr>
          </a:p>
        </p:txBody>
      </p:sp>
      <p:sp>
        <p:nvSpPr>
          <p:cNvPr id="80" name="Shape 80"/>
          <p:cNvSpPr txBox="1"/>
          <p:nvPr/>
        </p:nvSpPr>
        <p:spPr>
          <a:xfrm>
            <a:off x="3462325" y="1470575"/>
            <a:ext cx="2119499" cy="3161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Situation: the user </a:t>
            </a:r>
            <a:r>
              <a:rPr lang="en" dirty="0" smtClean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is literate enough and he/she knows how to read the blood report. </a:t>
            </a:r>
            <a:r>
              <a:rPr lang="en-AU" dirty="0" smtClean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H</a:t>
            </a:r>
            <a:r>
              <a:rPr lang="en" dirty="0" smtClean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e can enter in CBC and other values to get more accurate results. </a:t>
            </a:r>
            <a:endParaRPr lang="en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/>
            </a:endParaRPr>
          </a:p>
        </p:txBody>
      </p:sp>
      <p:sp>
        <p:nvSpPr>
          <p:cNvPr id="13" name="Shape 74"/>
          <p:cNvSpPr/>
          <p:nvPr/>
        </p:nvSpPr>
        <p:spPr>
          <a:xfrm>
            <a:off x="9462" y="-986"/>
            <a:ext cx="3018813" cy="1127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AU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Simple Task</a:t>
            </a:r>
          </a:p>
          <a:p>
            <a:pPr lvl="0" algn="ctr"/>
            <a:endParaRPr lang="en-AU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/>
            </a:endParaRPr>
          </a:p>
          <a:p>
            <a:pPr lvl="0" algn="ctr"/>
            <a:r>
              <a:rPr lang="en-AU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To check for home remedies </a:t>
            </a:r>
            <a:endParaRPr lang="en-AU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/>
            </a:endParaRPr>
          </a:p>
        </p:txBody>
      </p:sp>
      <p:sp>
        <p:nvSpPr>
          <p:cNvPr id="81" name="Shape 81"/>
          <p:cNvSpPr txBox="1"/>
          <p:nvPr/>
        </p:nvSpPr>
        <p:spPr>
          <a:xfrm>
            <a:off x="6608175" y="1480887"/>
            <a:ext cx="2119499" cy="3161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Situation: the user </a:t>
            </a:r>
            <a:r>
              <a:rPr lang="en" dirty="0" smtClean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is aware about the usage of stethoscope and auscultation points. </a:t>
            </a:r>
            <a:r>
              <a:rPr lang="en-AU" dirty="0" smtClean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H</a:t>
            </a:r>
            <a:r>
              <a:rPr lang="en" dirty="0" smtClean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e can place the stethoscope over his/her chest to get the readings for respiration. </a:t>
            </a:r>
            <a:endParaRPr lang="en" dirty="0" smtClean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/>
            </a:endParaRPr>
          </a:p>
          <a:p>
            <a:pPr lvl="0" rtl="0">
              <a:spcBef>
                <a:spcPts val="0"/>
              </a:spcBef>
              <a:buNone/>
            </a:pPr>
            <a:endParaRPr lang="en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/>
            </a:endParaRPr>
          </a:p>
          <a:p>
            <a:pPr lvl="0" rtl="0">
              <a:spcBef>
                <a:spcPts val="0"/>
              </a:spcBef>
              <a:buNone/>
            </a:pPr>
            <a:endParaRPr lang="en" dirty="0" smtClean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/>
            </a:endParaRPr>
          </a:p>
          <a:p>
            <a:pPr lvl="0" rtl="0">
              <a:spcBef>
                <a:spcPts val="0"/>
              </a:spcBef>
              <a:buNone/>
            </a:pPr>
            <a:endParaRPr lang="en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/>
            </a:endParaRPr>
          </a:p>
        </p:txBody>
      </p:sp>
      <p:sp>
        <p:nvSpPr>
          <p:cNvPr id="14" name="Shape 74"/>
          <p:cNvSpPr/>
          <p:nvPr/>
        </p:nvSpPr>
        <p:spPr>
          <a:xfrm>
            <a:off x="6120975" y="0"/>
            <a:ext cx="3018813" cy="1127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AU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Complex Task</a:t>
            </a:r>
          </a:p>
          <a:p>
            <a:pPr lvl="0" algn="ctr"/>
            <a:endParaRPr lang="en-AU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/>
            </a:endParaRPr>
          </a:p>
          <a:p>
            <a:pPr lvl="0" algn="ctr"/>
            <a:r>
              <a:rPr lang="en-AU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/>
              </a:rPr>
              <a:t>To check for respiration using digital stethoscope </a:t>
            </a:r>
            <a:endParaRPr lang="en-AU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04601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http://digitalhealthage.com/wp-content/uploads/2015/08/Digi-Do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1681"/>
            <a:ext cx="91440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311700" y="190525"/>
            <a:ext cx="5449708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Ubuntu"/>
              </a:rPr>
              <a:t>Storyboard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title" idx="4294967295"/>
          </p:nvPr>
        </p:nvSpPr>
        <p:spPr>
          <a:xfrm>
            <a:off x="6139542" y="112524"/>
            <a:ext cx="2919427" cy="92117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/>
            <a:r>
              <a:rPr lang="en" sz="14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Ubuntu"/>
              </a:rPr>
              <a:t>The </a:t>
            </a:r>
            <a:r>
              <a:rPr lang="en" sz="1400" dirty="0" smtClean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Ubuntu"/>
              </a:rPr>
              <a:t>video:</a:t>
            </a:r>
            <a:r>
              <a:rPr lang="en-AU" sz="14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Ubuntu"/>
              </a:rPr>
              <a:t>https://www.youtube.com/watch?v=gngbrNnmW1Y</a:t>
            </a:r>
            <a:endParaRPr lang="en" sz="14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Ubuntu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562" y="1072743"/>
            <a:ext cx="6165840" cy="18520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6309" y="2447567"/>
            <a:ext cx="1766923" cy="3643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2756" y="2608353"/>
            <a:ext cx="1587452" cy="3164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6461" y="2924839"/>
            <a:ext cx="4517249" cy="18911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2012" y="4516998"/>
            <a:ext cx="1389360" cy="2599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9531" y="2530069"/>
            <a:ext cx="1588168" cy="39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92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digitalhealthage.com/wp-content/uploads/2015/08/Digi-Do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1362525" y="3423844"/>
            <a:ext cx="6227100" cy="1204256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Thanks! :)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183</Words>
  <Application>Microsoft Office PowerPoint</Application>
  <PresentationFormat>On-screen Show (16:9)</PresentationFormat>
  <Paragraphs>22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Roboto</vt:lpstr>
      <vt:lpstr>Ubuntu</vt:lpstr>
      <vt:lpstr>Verdana</vt:lpstr>
      <vt:lpstr>material</vt:lpstr>
      <vt:lpstr>Digital Doctor for Pneumonia</vt:lpstr>
      <vt:lpstr>Team</vt:lpstr>
      <vt:lpstr>PowerPoint Presentation</vt:lpstr>
      <vt:lpstr>Storyboard</vt:lpstr>
      <vt:lpstr>Thanks! :)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POV, HMW, Experience  Prototypes Stethoscope Digitization</dc:title>
  <cp:lastModifiedBy>Aaira Suhail</cp:lastModifiedBy>
  <cp:revision>23</cp:revision>
  <dcterms:modified xsi:type="dcterms:W3CDTF">2017-04-19T17:13:38Z</dcterms:modified>
</cp:coreProperties>
</file>